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0" r:id="rId3"/>
    <p:sldId id="266" r:id="rId4"/>
    <p:sldId id="258" r:id="rId5"/>
    <p:sldId id="26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3/10/2018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3/10/2018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3/10/2018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3/10/2018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3/10/2018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3/10/2018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3/10/2018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3/10/2018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3/10/2018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3/10/2018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3/10/2018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2262838-83DC-4D37-82F2-3DAE34B99372}" type="datetimeFigureOut">
              <a:rPr lang="en-US" smtClean="0"/>
              <a:pPr/>
              <a:t>3/10/2018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928688" y="1214438"/>
            <a:ext cx="7500937" cy="627062"/>
          </a:xfrm>
          <a:prstGeom prst="rect">
            <a:avLst/>
          </a:prstGeom>
        </p:spPr>
        <p:txBody>
          <a:bodyPr anchor="b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lgerian" pitchFamily="82" charset="0"/>
                <a:ea typeface="+mj-ea"/>
                <a:cs typeface="Tahoma" pitchFamily="34" charset="0"/>
              </a:rPr>
              <a:t>Sanitary Engineering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428750" y="2514600"/>
            <a:ext cx="6491288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tx2"/>
                </a:solidFill>
                <a:latin typeface="Andalus" pitchFamily="18" charset="-78"/>
                <a:ea typeface="+mj-ea"/>
                <a:cs typeface="Andalus" pitchFamily="18" charset="-78"/>
              </a:rPr>
              <a:t>Sewerage Engineering</a:t>
            </a:r>
          </a:p>
          <a:p>
            <a:pPr algn="ctr" fontAlgn="auto">
              <a:spcAft>
                <a:spcPts val="0"/>
              </a:spcAft>
              <a:defRPr/>
            </a:pPr>
            <a:endParaRPr lang="en-US" sz="3200" b="1" dirty="0" smtClean="0">
              <a:solidFill>
                <a:schemeClr val="tx2"/>
              </a:solidFill>
              <a:latin typeface="Andalus" pitchFamily="18" charset="-78"/>
              <a:ea typeface="+mj-ea"/>
              <a:cs typeface="Andalus" pitchFamily="18" charset="-78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Aharoni" pitchFamily="2" charset="-79"/>
                <a:ea typeface="+mj-ea"/>
                <a:cs typeface="Aharoni" pitchFamily="2" charset="-79"/>
              </a:rPr>
              <a:t>D.O. &amp; D0 Examples</a:t>
            </a:r>
            <a:endParaRPr lang="en-US" sz="3200" b="1" dirty="0">
              <a:solidFill>
                <a:srgbClr val="FF0000"/>
              </a:solidFill>
              <a:latin typeface="Aharoni" pitchFamily="2" charset="-79"/>
              <a:ea typeface="+mj-ea"/>
              <a:cs typeface="Aharoni" pitchFamily="2" charset="-79"/>
            </a:endParaRPr>
          </a:p>
          <a:p>
            <a:pPr algn="ctr" fontAlgn="auto">
              <a:spcAft>
                <a:spcPts val="0"/>
              </a:spcAft>
              <a:defRPr/>
            </a:pPr>
            <a:endParaRPr lang="en-US" sz="3200" b="1" dirty="0">
              <a:solidFill>
                <a:schemeClr val="tx2"/>
              </a:solidFill>
              <a:latin typeface="Andalus" pitchFamily="18" charset="-78"/>
              <a:ea typeface="+mj-ea"/>
              <a:cs typeface="Andalus" pitchFamily="18" charset="-78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2"/>
                </a:solidFill>
                <a:latin typeface="Arial Black" pitchFamily="34" charset="0"/>
                <a:ea typeface="+mj-ea"/>
                <a:cs typeface="Andalus" pitchFamily="18" charset="-78"/>
              </a:rPr>
              <a:t>By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2"/>
                </a:solidFill>
                <a:latin typeface="Arial Black" pitchFamily="34" charset="0"/>
                <a:ea typeface="+mj-ea"/>
                <a:cs typeface="Andalus" pitchFamily="18" charset="-78"/>
              </a:rPr>
              <a:t>Dr. </a:t>
            </a:r>
            <a:r>
              <a:rPr lang="en-US" sz="2000" b="1" dirty="0" err="1">
                <a:solidFill>
                  <a:schemeClr val="tx2"/>
                </a:solidFill>
                <a:latin typeface="Arial Black" pitchFamily="34" charset="0"/>
                <a:ea typeface="+mj-ea"/>
                <a:cs typeface="Andalus" pitchFamily="18" charset="-78"/>
              </a:rPr>
              <a:t>Muhanad</a:t>
            </a:r>
            <a:r>
              <a:rPr lang="en-US" sz="2000" b="1" dirty="0">
                <a:solidFill>
                  <a:schemeClr val="tx2"/>
                </a:solidFill>
                <a:latin typeface="Arial Black" pitchFamily="34" charset="0"/>
                <a:ea typeface="+mj-ea"/>
                <a:cs typeface="Andalus" pitchFamily="18" charset="-78"/>
              </a:rPr>
              <a:t> M. </a:t>
            </a:r>
            <a:r>
              <a:rPr lang="en-US" sz="2000" b="1" dirty="0" err="1">
                <a:solidFill>
                  <a:schemeClr val="tx2"/>
                </a:solidFill>
                <a:latin typeface="Arial Black" pitchFamily="34" charset="0"/>
                <a:ea typeface="+mj-ea"/>
                <a:cs typeface="Andalus" pitchFamily="18" charset="-78"/>
              </a:rPr>
              <a:t>Abbas</a:t>
            </a:r>
            <a:endParaRPr lang="en-US" sz="2000" b="1" dirty="0">
              <a:solidFill>
                <a:schemeClr val="tx2"/>
              </a:solidFill>
              <a:latin typeface="Arial Black" pitchFamily="34" charset="0"/>
              <a:ea typeface="+mj-ea"/>
              <a:cs typeface="Andalus" pitchFamily="18" charset="-78"/>
            </a:endParaRPr>
          </a:p>
          <a:p>
            <a:pPr algn="ctr" fontAlgn="auto">
              <a:spcAft>
                <a:spcPts val="0"/>
              </a:spcAft>
              <a:defRPr/>
            </a:pPr>
            <a:endParaRPr lang="en-US" sz="3200" b="1" dirty="0">
              <a:solidFill>
                <a:schemeClr val="tx2"/>
              </a:solidFill>
              <a:latin typeface="Andalus" pitchFamily="18" charset="-78"/>
              <a:ea typeface="+mj-ea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AutoShape 4" descr="نتيجة بحث الصور عن ‪BOD testing in waste water picture‬‏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170" name="Picture 2" descr="نتيجة بحث الصور عن ‪oxygen sag curve example picture‬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1371600" y="4572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194" name="Picture 2" descr="نتيجة بحث الصور عن ‪oxygen sag curve example picture‬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نتيجة بحث الصور عن ‪water supply home intakes‬‏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" name="AutoShape 2" descr="نتيجة بحث الصور عن ‪sanitary sewers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" name="AutoShape 4" descr="نتيجة بحث الصور عن ‪sanitary sewers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4" name="AutoShape 6" descr="نتيجة بحث الصور عن ‪sanitary sewers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2" name="AutoShape 2" descr="نتيجة بحث الصور عن ‪bacteria in sewage water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146" name="Picture 2" descr="نتيجة بحث الصور عن ‪venturi flume picture‬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0"/>
            <a:ext cx="4381498" cy="3505200"/>
          </a:xfrm>
          <a:prstGeom prst="rect">
            <a:avLst/>
          </a:prstGeom>
          <a:noFill/>
        </p:spPr>
      </p:pic>
      <p:pic>
        <p:nvPicPr>
          <p:cNvPr id="6148" name="Picture 4" descr="نتيجة بحث الصور عن ‪venturi flume picture‬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3714749"/>
            <a:ext cx="4878421" cy="29146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 descr="نتيجة بحث الصور عن ‪biomass growth curve in sewage water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0" name="AutoShape 4" descr="نتيجة بحث الصور عن ‪biomass growth curve in sewage water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2" name="AutoShape 6" descr="نتيجة بحث الصور عن ‪biomass growth curve in sewage water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58" name="AutoShape 2" descr="نتيجة بحث الصور عن ‪BOD testing in waste water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122" name="Picture 2" descr="نتيجة بحث الصور عن ‪parshall flume picture‬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304800"/>
            <a:ext cx="4286250" cy="2886076"/>
          </a:xfrm>
          <a:prstGeom prst="rect">
            <a:avLst/>
          </a:prstGeom>
          <a:noFill/>
        </p:spPr>
      </p:pic>
      <p:pic>
        <p:nvPicPr>
          <p:cNvPr id="5124" name="Picture 4" descr="نتيجة بحث الصور عن ‪parshall flume picture‬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2788848"/>
            <a:ext cx="3200400" cy="35929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240</TotalTime>
  <Words>16</Words>
  <Application>Microsoft Office PowerPoint</Application>
  <PresentationFormat>On-screen Show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Solstice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30</cp:revision>
  <dcterms:created xsi:type="dcterms:W3CDTF">2017-10-16T19:06:06Z</dcterms:created>
  <dcterms:modified xsi:type="dcterms:W3CDTF">2018-03-10T20:20:03Z</dcterms:modified>
</cp:coreProperties>
</file>